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5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57" d="100"/>
          <a:sy n="57" d="100"/>
        </p:scale>
        <p:origin x="9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avi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1E700B27-DE4C-4B9E-BB11-B9027034A00F}" type="datetimeFigureOut">
              <a:rPr lang="en-US" smtClean="0"/>
              <a:pPr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189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07003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002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471328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7262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32325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81746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7073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369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D914D-B099-4142-A885-11F276715148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94717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880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081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431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980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917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314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857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7414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  <p:sldLayoutId id="214748377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36056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docs.microsoft.com/en-us/visualstudio/ide/walkthrough-creating-a-code-snippet?view=vs-2019" TargetMode="External"/><Relationship Id="rId4" Type="http://schemas.openxmlformats.org/officeDocument/2006/relationships/hyperlink" Target="https://docs.microsoft.com/en-us/visualstudio/ide/visual-csharp-code-snippets?view=vs-2019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RF2Il0dd_YE" TargetMode="Externa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s.msdn.microsoft.com/zainnab/2013/07/11/visual-studio-2013-drag-and-drop-code-onto-the-toolbox/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7601958-AB3C-4DE4-A8A1-CD06EBBC8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9571" y="1034331"/>
            <a:ext cx="8825658" cy="2677648"/>
          </a:xfrm>
        </p:spPr>
        <p:txBody>
          <a:bodyPr/>
          <a:lstStyle/>
          <a:p>
            <a:pPr algn="ctr"/>
            <a:r>
              <a:rPr lang="en-US" dirty="0"/>
              <a:t>Visual Studio 2019</a:t>
            </a:r>
            <a:br>
              <a:rPr lang="en-US" dirty="0"/>
            </a:br>
            <a:r>
              <a:rPr lang="en-US" dirty="0"/>
              <a:t>Tips &amp; Tricks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1A6AE8C1-EB1C-480C-9839-51D8728023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5249" y="5255552"/>
            <a:ext cx="8825658" cy="861420"/>
          </a:xfrm>
        </p:spPr>
        <p:txBody>
          <a:bodyPr/>
          <a:lstStyle/>
          <a:p>
            <a:pPr algn="r"/>
            <a:r>
              <a:rPr lang="cs-CZ" dirty="0"/>
              <a:t>Kristina Trojáková 1/2020</a:t>
            </a:r>
          </a:p>
        </p:txBody>
      </p:sp>
    </p:spTree>
    <p:extLst>
      <p:ext uri="{BB962C8B-B14F-4D97-AF65-F5344CB8AC3E}">
        <p14:creationId xmlns:p14="http://schemas.microsoft.com/office/powerpoint/2010/main" val="2965238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F7981B6-9F19-4568-B8BD-C87C8A9C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none" dirty="0"/>
              <a:t>Introduction</a:t>
            </a:r>
            <a:endParaRPr lang="en-US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B0A89C1-87D0-430E-AF6B-F2799C7E5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0185" y="2097088"/>
            <a:ext cx="10068454" cy="3213143"/>
          </a:xfrm>
        </p:spPr>
        <p:txBody>
          <a:bodyPr>
            <a:normAutofit fontScale="92500" lnSpcReduction="10000"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/>
              <a:t>Change</a:t>
            </a:r>
            <a:r>
              <a:rPr lang="cs-CZ" dirty="0"/>
              <a:t> </a:t>
            </a:r>
            <a:r>
              <a:rPr lang="en-US" dirty="0"/>
              <a:t>Visual</a:t>
            </a:r>
            <a:r>
              <a:rPr lang="cs-CZ" dirty="0"/>
              <a:t> </a:t>
            </a:r>
            <a:r>
              <a:rPr lang="en-US" dirty="0"/>
              <a:t>Studio</a:t>
            </a:r>
            <a:r>
              <a:rPr lang="cs-CZ" dirty="0"/>
              <a:t> </a:t>
            </a:r>
            <a:r>
              <a:rPr lang="en-US" dirty="0"/>
              <a:t>language</a:t>
            </a:r>
            <a:r>
              <a:rPr lang="cs-CZ" dirty="0"/>
              <a:t> </a:t>
            </a:r>
            <a:r>
              <a:rPr lang="en-US" dirty="0"/>
              <a:t>on</a:t>
            </a:r>
            <a:r>
              <a:rPr lang="cs-CZ" dirty="0"/>
              <a:t> </a:t>
            </a:r>
            <a:r>
              <a:rPr lang="en-US" dirty="0"/>
              <a:t>English</a:t>
            </a:r>
            <a:r>
              <a:rPr lang="cs-CZ" dirty="0"/>
              <a:t> (</a:t>
            </a:r>
            <a:r>
              <a:rPr lang="en-US" dirty="0"/>
              <a:t>is</a:t>
            </a:r>
            <a:r>
              <a:rPr lang="cs-CZ" dirty="0"/>
              <a:t> </a:t>
            </a:r>
            <a:r>
              <a:rPr lang="en-US" dirty="0"/>
              <a:t>easier</a:t>
            </a:r>
            <a:r>
              <a:rPr lang="cs-CZ" dirty="0"/>
              <a:t> </a:t>
            </a:r>
            <a:r>
              <a:rPr lang="en-US" dirty="0"/>
              <a:t>find</a:t>
            </a:r>
            <a:r>
              <a:rPr lang="cs-CZ" dirty="0"/>
              <a:t> </a:t>
            </a:r>
            <a:r>
              <a:rPr lang="en-US" dirty="0"/>
              <a:t>and</a:t>
            </a:r>
            <a:r>
              <a:rPr lang="cs-CZ" dirty="0"/>
              <a:t> </a:t>
            </a:r>
            <a:r>
              <a:rPr lang="en-US" dirty="0"/>
              <a:t>especially easier to set up</a:t>
            </a:r>
            <a:r>
              <a:rPr lang="cs-CZ" dirty="0"/>
              <a:t> </a:t>
            </a:r>
            <a:r>
              <a:rPr lang="en-US" dirty="0"/>
              <a:t>what</a:t>
            </a:r>
            <a:r>
              <a:rPr lang="cs-CZ" dirty="0"/>
              <a:t> </a:t>
            </a:r>
            <a:r>
              <a:rPr lang="en-US" dirty="0"/>
              <a:t>you</a:t>
            </a:r>
            <a:r>
              <a:rPr lang="cs-CZ" dirty="0"/>
              <a:t> </a:t>
            </a:r>
            <a:r>
              <a:rPr lang="en-US" dirty="0"/>
              <a:t>want</a:t>
            </a:r>
            <a:r>
              <a:rPr lang="cs-CZ" dirty="0"/>
              <a:t>).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cs-CZ" dirty="0"/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US" dirty="0"/>
              <a:t>Visual</a:t>
            </a:r>
            <a:r>
              <a:rPr lang="cs-CZ" dirty="0"/>
              <a:t> </a:t>
            </a:r>
            <a:r>
              <a:rPr lang="en-US" dirty="0"/>
              <a:t>Studio</a:t>
            </a:r>
            <a:r>
              <a:rPr lang="cs-CZ" dirty="0"/>
              <a:t> </a:t>
            </a:r>
            <a:r>
              <a:rPr lang="en-US" dirty="0"/>
              <a:t>has</a:t>
            </a:r>
            <a:r>
              <a:rPr lang="cs-CZ" dirty="0"/>
              <a:t> </a:t>
            </a:r>
            <a:r>
              <a:rPr lang="en-US" dirty="0"/>
              <a:t>really</a:t>
            </a:r>
            <a:r>
              <a:rPr lang="cs-CZ" dirty="0"/>
              <a:t> </a:t>
            </a:r>
            <a:r>
              <a:rPr lang="en-US" dirty="0"/>
              <a:t>many</a:t>
            </a:r>
            <a:r>
              <a:rPr lang="cs-CZ" dirty="0"/>
              <a:t> </a:t>
            </a:r>
            <a:r>
              <a:rPr lang="en-US" dirty="0"/>
              <a:t>options</a:t>
            </a:r>
            <a:r>
              <a:rPr lang="cs-CZ" dirty="0"/>
              <a:t> </a:t>
            </a:r>
            <a:r>
              <a:rPr lang="en-US" dirty="0"/>
              <a:t>how</a:t>
            </a:r>
            <a:r>
              <a:rPr lang="cs-CZ" dirty="0"/>
              <a:t> </a:t>
            </a:r>
            <a:r>
              <a:rPr lang="en-US" dirty="0"/>
              <a:t>you</a:t>
            </a:r>
            <a:r>
              <a:rPr lang="cs-CZ" dirty="0"/>
              <a:t> </a:t>
            </a:r>
            <a:r>
              <a:rPr lang="en-US" dirty="0"/>
              <a:t>can</a:t>
            </a:r>
            <a:r>
              <a:rPr lang="cs-CZ" dirty="0"/>
              <a:t> </a:t>
            </a:r>
            <a:r>
              <a:rPr lang="en-US" dirty="0"/>
              <a:t>customize</a:t>
            </a:r>
            <a:r>
              <a:rPr lang="cs-CZ" dirty="0"/>
              <a:t> </a:t>
            </a:r>
            <a:r>
              <a:rPr lang="en-US" dirty="0"/>
              <a:t>or</a:t>
            </a:r>
            <a:r>
              <a:rPr lang="cs-CZ" dirty="0"/>
              <a:t> </a:t>
            </a:r>
            <a:r>
              <a:rPr lang="en-US" dirty="0"/>
              <a:t>improve</a:t>
            </a:r>
            <a:r>
              <a:rPr lang="cs-CZ" dirty="0"/>
              <a:t> </a:t>
            </a:r>
            <a:r>
              <a:rPr lang="en-US" dirty="0"/>
              <a:t>basically</a:t>
            </a:r>
            <a:r>
              <a:rPr lang="cs-CZ" dirty="0"/>
              <a:t> </a:t>
            </a:r>
            <a:r>
              <a:rPr lang="en-US" dirty="0"/>
              <a:t>all</a:t>
            </a:r>
            <a:r>
              <a:rPr lang="cs-CZ" dirty="0"/>
              <a:t>.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Ø"/>
            </a:pPr>
            <a:endParaRPr lang="cs-CZ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Many keyboard shortcut can find in Visual Studio when you place the cursor on icon. If you see shortcut like Ctrl + K, Ctrl + E in fact it means </a:t>
            </a:r>
            <a:r>
              <a:rPr lang="en-US" b="1" dirty="0"/>
              <a:t>Ctrl + K,E</a:t>
            </a:r>
            <a:r>
              <a:rPr lang="cs-CZ" dirty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233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9555E6-E1DA-4AEF-9255-C2FE67C2D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907" y="1195697"/>
            <a:ext cx="4005322" cy="1470689"/>
          </a:xfrm>
        </p:spPr>
        <p:txBody>
          <a:bodyPr>
            <a:normAutofit/>
          </a:bodyPr>
          <a:lstStyle/>
          <a:p>
            <a:pPr lvl="0">
              <a:spcBef>
                <a:spcPts val="1000"/>
              </a:spcBef>
            </a:pPr>
            <a:r>
              <a:rPr lang="en-US" sz="1600" cap="none" dirty="0">
                <a:solidFill>
                  <a:schemeClr val="tx1"/>
                </a:solidFill>
                <a:ea typeface="+mn-ea"/>
                <a:cs typeface="+mn-cs"/>
              </a:rPr>
              <a:t>You can run your program by pressing F5 button instead mouse click on this     or you can press Ctrl + F5 (this disable debugger)</a:t>
            </a:r>
            <a:r>
              <a:rPr lang="cs-CZ" sz="1600" cap="none" dirty="0">
                <a:solidFill>
                  <a:schemeClr val="tx1"/>
                </a:solidFill>
                <a:ea typeface="+mn-ea"/>
                <a:cs typeface="+mn-cs"/>
              </a:rPr>
              <a:t>.</a:t>
            </a:r>
            <a:br>
              <a:rPr lang="cs-CZ" sz="1400" dirty="0">
                <a:solidFill>
                  <a:srgbClr val="ACD433"/>
                </a:solidFill>
                <a:ea typeface="+mn-ea"/>
                <a:cs typeface="+mn-cs"/>
              </a:rPr>
            </a:br>
            <a:endParaRPr lang="cs-CZ" dirty="0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639251A1-D540-48B2-93E7-AE9608923D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866049"/>
            <a:ext cx="3934712" cy="1365062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If</a:t>
            </a:r>
            <a:r>
              <a:rPr lang="cs-CZ" sz="1600" dirty="0">
                <a:solidFill>
                  <a:schemeClr val="tx1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you run this code by pressing on </a:t>
            </a:r>
            <a:r>
              <a:rPr lang="en-US" sz="1600" b="1" dirty="0">
                <a:solidFill>
                  <a:schemeClr val="tx1"/>
                </a:solidFill>
              </a:rPr>
              <a:t>F5</a:t>
            </a:r>
            <a:r>
              <a:rPr lang="en-US" sz="1600" dirty="0">
                <a:solidFill>
                  <a:schemeClr val="tx1"/>
                </a:solidFill>
              </a:rPr>
              <a:t> button or mouse click on </a:t>
            </a:r>
            <a:r>
              <a:rPr lang="cs-CZ" sz="1600" dirty="0">
                <a:solidFill>
                  <a:schemeClr val="tx1"/>
                </a:solidFill>
              </a:rPr>
              <a:t>    </a:t>
            </a:r>
            <a:r>
              <a:rPr lang="en-US" sz="1600" dirty="0">
                <a:solidFill>
                  <a:schemeClr val="tx1"/>
                </a:solidFill>
              </a:rPr>
              <a:t>popup </a:t>
            </a:r>
            <a:r>
              <a:rPr lang="en-US" sz="1600" i="1" dirty="0">
                <a:solidFill>
                  <a:schemeClr val="tx1"/>
                </a:solidFill>
              </a:rPr>
              <a:t>window</a:t>
            </a:r>
            <a:r>
              <a:rPr lang="en-US" sz="1600" dirty="0">
                <a:solidFill>
                  <a:schemeClr val="tx1"/>
                </a:solidFill>
              </a:rPr>
              <a:t> is </a:t>
            </a:r>
            <a:r>
              <a:rPr lang="en-US" sz="1600" i="1" dirty="0">
                <a:solidFill>
                  <a:schemeClr val="tx1"/>
                </a:solidFill>
              </a:rPr>
              <a:t>opened and closed</a:t>
            </a:r>
            <a:r>
              <a:rPr lang="en-US" sz="1600" dirty="0">
                <a:solidFill>
                  <a:schemeClr val="tx1"/>
                </a:solidFill>
              </a:rPr>
              <a:t> so fast you really don‘t see anything. </a:t>
            </a:r>
          </a:p>
        </p:txBody>
      </p:sp>
      <p:pic>
        <p:nvPicPr>
          <p:cNvPr id="11" name="Obrázek 10">
            <a:extLst>
              <a:ext uri="{FF2B5EF4-FFF2-40B4-BE49-F238E27FC236}">
                <a16:creationId xmlns:a16="http://schemas.microsoft.com/office/drawing/2014/main" id="{AA82C9EC-E0B4-4B32-ADB5-80692F85C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604" y="1774310"/>
            <a:ext cx="185341" cy="192755"/>
          </a:xfrm>
          <a:prstGeom prst="rect">
            <a:avLst/>
          </a:prstGeom>
        </p:spPr>
      </p:pic>
      <p:sp>
        <p:nvSpPr>
          <p:cNvPr id="13" name="Zástupný text 3">
            <a:extLst>
              <a:ext uri="{FF2B5EF4-FFF2-40B4-BE49-F238E27FC236}">
                <a16:creationId xmlns:a16="http://schemas.microsoft.com/office/drawing/2014/main" id="{7858AA4A-6F59-4EAF-A13D-72A4A1D81D32}"/>
              </a:ext>
            </a:extLst>
          </p:cNvPr>
          <p:cNvSpPr txBox="1">
            <a:spLocks/>
          </p:cNvSpPr>
          <p:nvPr/>
        </p:nvSpPr>
        <p:spPr bwMode="gray">
          <a:xfrm>
            <a:off x="1230455" y="4404219"/>
            <a:ext cx="3928774" cy="1365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If you disable debugger (that means you run this code using </a:t>
            </a:r>
            <a:r>
              <a:rPr lang="en-US" sz="1600" b="1" dirty="0">
                <a:solidFill>
                  <a:schemeClr val="tx1"/>
                </a:solidFill>
              </a:rPr>
              <a:t>Ctrl + F5</a:t>
            </a:r>
            <a:r>
              <a:rPr lang="en-US" sz="1600" dirty="0">
                <a:solidFill>
                  <a:schemeClr val="tx1"/>
                </a:solidFill>
              </a:rPr>
              <a:t>) popup </a:t>
            </a:r>
            <a:r>
              <a:rPr lang="en-US" sz="1600" i="1" dirty="0">
                <a:solidFill>
                  <a:schemeClr val="tx1"/>
                </a:solidFill>
              </a:rPr>
              <a:t>window is opened but </a:t>
            </a:r>
            <a:r>
              <a:rPr lang="en-US" sz="1600" b="1" i="1" dirty="0">
                <a:solidFill>
                  <a:schemeClr val="tx1"/>
                </a:solidFill>
              </a:rPr>
              <a:t>not</a:t>
            </a:r>
            <a:r>
              <a:rPr lang="en-US" sz="1600" i="1" dirty="0">
                <a:solidFill>
                  <a:schemeClr val="tx1"/>
                </a:solidFill>
              </a:rPr>
              <a:t> closed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  <a:p>
            <a:endParaRPr lang="cs-CZ" dirty="0"/>
          </a:p>
        </p:txBody>
      </p:sp>
      <p:pic>
        <p:nvPicPr>
          <p:cNvPr id="15" name="Obrázek 14">
            <a:extLst>
              <a:ext uri="{FF2B5EF4-FFF2-40B4-BE49-F238E27FC236}">
                <a16:creationId xmlns:a16="http://schemas.microsoft.com/office/drawing/2014/main" id="{4E86BB06-D377-42DE-83D5-10E87B6BC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864" y="3265375"/>
            <a:ext cx="181541" cy="188803"/>
          </a:xfrm>
          <a:prstGeom prst="rect">
            <a:avLst/>
          </a:prstGeom>
        </p:spPr>
      </p:pic>
      <p:pic>
        <p:nvPicPr>
          <p:cNvPr id="3" name="Obrázek 2">
            <a:extLst>
              <a:ext uri="{FF2B5EF4-FFF2-40B4-BE49-F238E27FC236}">
                <a16:creationId xmlns:a16="http://schemas.microsoft.com/office/drawing/2014/main" id="{7F952618-14AB-42BD-933D-C5BA54E2C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1911" y="1817654"/>
            <a:ext cx="3565134" cy="2704204"/>
          </a:xfrm>
          <a:prstGeom prst="rect">
            <a:avLst/>
          </a:prstGeom>
        </p:spPr>
      </p:pic>
      <p:sp>
        <p:nvSpPr>
          <p:cNvPr id="9" name="Nadpis 1">
            <a:extLst>
              <a:ext uri="{FF2B5EF4-FFF2-40B4-BE49-F238E27FC236}">
                <a16:creationId xmlns:a16="http://schemas.microsoft.com/office/drawing/2014/main" id="{49128FDD-F7BF-4ED5-83C9-7CDE288FA832}"/>
              </a:ext>
            </a:extLst>
          </p:cNvPr>
          <p:cNvSpPr txBox="1">
            <a:spLocks/>
          </p:cNvSpPr>
          <p:nvPr/>
        </p:nvSpPr>
        <p:spPr>
          <a:xfrm>
            <a:off x="1143001" y="658145"/>
            <a:ext cx="9905998" cy="609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cap="none" dirty="0"/>
              <a:t>Ways how you can run your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BAD7207-683F-40F2-80FF-80F599836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824917"/>
          </a:xfrm>
        </p:spPr>
        <p:txBody>
          <a:bodyPr/>
          <a:lstStyle/>
          <a:p>
            <a:pPr algn="ctr"/>
            <a:r>
              <a:rPr lang="en-US" cap="none" dirty="0"/>
              <a:t>Code snippets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D79BF22-0D43-412E-A53B-C60A40C386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71253" y="1384183"/>
            <a:ext cx="8170370" cy="1015068"/>
          </a:xfrm>
        </p:spPr>
        <p:txBody>
          <a:bodyPr/>
          <a:lstStyle/>
          <a:p>
            <a:r>
              <a:rPr lang="cs-CZ" dirty="0"/>
              <a:t>C</a:t>
            </a:r>
            <a:r>
              <a:rPr lang="en-US" dirty="0"/>
              <a:t>ode snippets are ready-made snippets of code you can quickly insert into your code</a:t>
            </a:r>
            <a:r>
              <a:rPr lang="cs-CZ" dirty="0"/>
              <a:t>.</a:t>
            </a:r>
          </a:p>
          <a:p>
            <a:r>
              <a:rPr lang="en-US" dirty="0"/>
              <a:t>You</a:t>
            </a:r>
            <a:r>
              <a:rPr lang="cs-CZ" dirty="0"/>
              <a:t> </a:t>
            </a:r>
            <a:r>
              <a:rPr lang="en-US" dirty="0"/>
              <a:t>use</a:t>
            </a:r>
            <a:r>
              <a:rPr lang="cs-CZ" dirty="0"/>
              <a:t> </a:t>
            </a:r>
            <a:r>
              <a:rPr lang="en-US" dirty="0"/>
              <a:t>them</a:t>
            </a:r>
            <a:r>
              <a:rPr lang="cs-CZ" dirty="0"/>
              <a:t> by </a:t>
            </a:r>
            <a:r>
              <a:rPr lang="en-US" dirty="0"/>
              <a:t>typing</a:t>
            </a:r>
            <a:r>
              <a:rPr lang="cs-CZ" dirty="0"/>
              <a:t> </a:t>
            </a:r>
            <a:r>
              <a:rPr lang="en-US" dirty="0"/>
              <a:t>name</a:t>
            </a:r>
            <a:r>
              <a:rPr lang="cs-CZ" dirty="0"/>
              <a:t> (</a:t>
            </a:r>
            <a:r>
              <a:rPr lang="en-US" dirty="0"/>
              <a:t>or</a:t>
            </a:r>
            <a:r>
              <a:rPr lang="cs-CZ" dirty="0"/>
              <a:t> </a:t>
            </a:r>
            <a:r>
              <a:rPr lang="en-US" dirty="0"/>
              <a:t>shortcut</a:t>
            </a:r>
            <a:r>
              <a:rPr lang="cs-CZ" dirty="0"/>
              <a:t>) </a:t>
            </a:r>
            <a:r>
              <a:rPr lang="en-US" dirty="0"/>
              <a:t>snippet</a:t>
            </a:r>
            <a:r>
              <a:rPr lang="cs-CZ" dirty="0"/>
              <a:t> </a:t>
            </a:r>
            <a:r>
              <a:rPr lang="en-US" dirty="0"/>
              <a:t>and</a:t>
            </a:r>
            <a:r>
              <a:rPr lang="cs-CZ" dirty="0"/>
              <a:t> </a:t>
            </a:r>
            <a:r>
              <a:rPr lang="en-US" dirty="0"/>
              <a:t>then</a:t>
            </a:r>
            <a:r>
              <a:rPr lang="cs-CZ" dirty="0"/>
              <a:t> </a:t>
            </a:r>
            <a:r>
              <a:rPr lang="en-US" b="1" dirty="0"/>
              <a:t>double</a:t>
            </a:r>
            <a:r>
              <a:rPr lang="cs-CZ" dirty="0"/>
              <a:t> </a:t>
            </a:r>
            <a:r>
              <a:rPr lang="en-US" dirty="0"/>
              <a:t>press</a:t>
            </a:r>
            <a:r>
              <a:rPr lang="cs-CZ" dirty="0"/>
              <a:t> </a:t>
            </a:r>
            <a:r>
              <a:rPr lang="en-US" b="1" dirty="0"/>
              <a:t>Tab</a:t>
            </a:r>
            <a:r>
              <a:rPr lang="cs-CZ" dirty="0"/>
              <a:t> </a:t>
            </a:r>
            <a:r>
              <a:rPr lang="en-US" dirty="0"/>
              <a:t>button</a:t>
            </a:r>
            <a:r>
              <a:rPr lang="cs-CZ" dirty="0"/>
              <a:t>.</a:t>
            </a:r>
            <a:endParaRPr lang="en-US" dirty="0"/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BABE7208-CACD-4D03-80A5-FC3D02238AD0}"/>
              </a:ext>
            </a:extLst>
          </p:cNvPr>
          <p:cNvSpPr txBox="1"/>
          <p:nvPr/>
        </p:nvSpPr>
        <p:spPr>
          <a:xfrm>
            <a:off x="1963278" y="2575420"/>
            <a:ext cx="800309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Few 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cw</a:t>
            </a:r>
            <a:r>
              <a:rPr lang="en-US" dirty="0"/>
              <a:t> =&gt; create Console.WriteLine();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r>
              <a:rPr lang="cs-CZ" dirty="0"/>
              <a:t> </a:t>
            </a:r>
            <a:r>
              <a:rPr lang="en-US" dirty="0"/>
              <a:t>=&gt;</a:t>
            </a:r>
            <a:r>
              <a:rPr lang="cs-CZ" dirty="0"/>
              <a:t> </a:t>
            </a:r>
            <a:r>
              <a:rPr lang="en-US" dirty="0"/>
              <a:t>for loop (increments the loop variable after each iteration)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forr</a:t>
            </a:r>
            <a:r>
              <a:rPr lang="cs-CZ" dirty="0"/>
              <a:t> </a:t>
            </a:r>
            <a:r>
              <a:rPr lang="en-US" dirty="0"/>
              <a:t>=&gt;</a:t>
            </a:r>
            <a:r>
              <a:rPr lang="cs-CZ" dirty="0"/>
              <a:t> </a:t>
            </a:r>
            <a:r>
              <a:rPr lang="en-US" dirty="0"/>
              <a:t>reverse for loop (decrements the loop variable after each iteration)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equals</a:t>
            </a:r>
            <a:r>
              <a:rPr lang="en-US" dirty="0"/>
              <a:t> =&gt; create a method declaration that overrides the Equals method defined in the Object class (try it yourself    ).</a:t>
            </a:r>
            <a:endParaRPr lang="cs-CZ" dirty="0"/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650212D5-7EAB-4148-8583-53A821086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0800000" flipV="1">
            <a:off x="5344555" y="4407774"/>
            <a:ext cx="231910" cy="251853"/>
          </a:xfrm>
          <a:prstGeom prst="rect">
            <a:avLst/>
          </a:prstGeom>
        </p:spPr>
      </p:pic>
      <p:sp>
        <p:nvSpPr>
          <p:cNvPr id="11" name="TextovéPole 10">
            <a:extLst>
              <a:ext uri="{FF2B5EF4-FFF2-40B4-BE49-F238E27FC236}">
                <a16:creationId xmlns:a16="http://schemas.microsoft.com/office/drawing/2014/main" id="{0A86AE16-5A62-475A-B62B-B7047FCAB8DC}"/>
              </a:ext>
            </a:extLst>
          </p:cNvPr>
          <p:cNvSpPr txBox="1"/>
          <p:nvPr/>
        </p:nvSpPr>
        <p:spPr>
          <a:xfrm>
            <a:off x="3048000" y="5289151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hlinkClick r:id="rId4"/>
              </a:rPr>
              <a:t>List of all default snippets</a:t>
            </a:r>
            <a:endParaRPr lang="en-US" dirty="0"/>
          </a:p>
          <a:p>
            <a:pPr algn="ctr"/>
            <a:r>
              <a:rPr lang="en-US" u="sng" dirty="0">
                <a:hlinkClick r:id="rId5"/>
              </a:rPr>
              <a:t>Instruction how create own snippets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597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697D8C9-B620-444C-898B-CA00A7706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12" y="617989"/>
            <a:ext cx="9905955" cy="640360"/>
          </a:xfrm>
        </p:spPr>
        <p:txBody>
          <a:bodyPr/>
          <a:lstStyle/>
          <a:p>
            <a:pPr algn="ctr"/>
            <a:r>
              <a:rPr lang="en-US" cap="none" dirty="0"/>
              <a:t>Bookmarks</a:t>
            </a:r>
            <a:endParaRPr lang="en-US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CB2F7C7-D685-438B-A475-C924A8C96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2412" y="1458285"/>
            <a:ext cx="9904459" cy="2374751"/>
          </a:xfrm>
        </p:spPr>
        <p:txBody>
          <a:bodyPr>
            <a:normAutofit/>
          </a:bodyPr>
          <a:lstStyle/>
          <a:p>
            <a:r>
              <a:rPr lang="en-US" dirty="0"/>
              <a:t>Do you have some part of your code that works, but different than you need and you don’t have time to fix it right now? </a:t>
            </a:r>
          </a:p>
          <a:p>
            <a:r>
              <a:rPr lang="en-US" dirty="0"/>
              <a:t>Or you want to change some of the code, but you just have to do something else?</a:t>
            </a:r>
          </a:p>
          <a:p>
            <a:r>
              <a:rPr lang="en-US" dirty="0"/>
              <a:t>Maybe you working with long files and you want to change some part of code on line 75 - 81 and then you need check something on line 5 – 9 ant then go back to line 75 and then go back and so on.</a:t>
            </a:r>
          </a:p>
          <a:p>
            <a:endParaRPr lang="en-US" dirty="0"/>
          </a:p>
        </p:txBody>
      </p:sp>
      <p:sp>
        <p:nvSpPr>
          <p:cNvPr id="4" name="Zástupný text 2">
            <a:extLst>
              <a:ext uri="{FF2B5EF4-FFF2-40B4-BE49-F238E27FC236}">
                <a16:creationId xmlns:a16="http://schemas.microsoft.com/office/drawing/2014/main" id="{572CEDF4-1B21-491D-A118-66F82DB4E9C6}"/>
              </a:ext>
            </a:extLst>
          </p:cNvPr>
          <p:cNvSpPr txBox="1">
            <a:spLocks/>
          </p:cNvSpPr>
          <p:nvPr/>
        </p:nvSpPr>
        <p:spPr>
          <a:xfrm>
            <a:off x="1292411" y="3706084"/>
            <a:ext cx="9904459" cy="16936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Note: Video bellow is for VS 2013 and shortcuts for VS 2019 are different.</a:t>
            </a:r>
          </a:p>
          <a:p>
            <a:r>
              <a:rPr lang="en-GB" dirty="0"/>
              <a:t>For open Bookmarks window: </a:t>
            </a:r>
            <a:r>
              <a:rPr lang="en-GB" b="1" dirty="0"/>
              <a:t>Ctrl + K,V; </a:t>
            </a:r>
            <a:r>
              <a:rPr lang="en-GB" dirty="0"/>
              <a:t>for set up bookmark </a:t>
            </a:r>
            <a:r>
              <a:rPr lang="en-GB" b="1" dirty="0"/>
              <a:t>Ctrl + K,K</a:t>
            </a:r>
          </a:p>
          <a:p>
            <a:r>
              <a:rPr lang="en-GB" dirty="0"/>
              <a:t>For move to the previous bookmark: </a:t>
            </a:r>
            <a:r>
              <a:rPr lang="en-GB" b="1" dirty="0"/>
              <a:t>Ctrl + K,P;</a:t>
            </a:r>
            <a:r>
              <a:rPr lang="en-GB" dirty="0"/>
              <a:t> for move to the next bookmark: </a:t>
            </a:r>
            <a:r>
              <a:rPr lang="en-GB" b="1" dirty="0"/>
              <a:t>Ctrl + K,N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110A1CA3-172E-4F61-9511-3C8CEE95171E}"/>
              </a:ext>
            </a:extLst>
          </p:cNvPr>
          <p:cNvSpPr txBox="1"/>
          <p:nvPr/>
        </p:nvSpPr>
        <p:spPr>
          <a:xfrm>
            <a:off x="4625390" y="5757669"/>
            <a:ext cx="3238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hlinkClick r:id="rId2"/>
              </a:rPr>
              <a:t>Bookmarks introduction video</a:t>
            </a:r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25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697D8C9-B620-444C-898B-CA00A7706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412" y="617989"/>
            <a:ext cx="9905955" cy="640360"/>
          </a:xfrm>
        </p:spPr>
        <p:txBody>
          <a:bodyPr/>
          <a:lstStyle/>
          <a:p>
            <a:pPr algn="ctr"/>
            <a:r>
              <a:rPr lang="en-US" cap="none" dirty="0"/>
              <a:t>Toolbox</a:t>
            </a:r>
            <a:endParaRPr lang="en-US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CB2F7C7-D685-438B-A475-C924A8C96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2412" y="1458286"/>
            <a:ext cx="9904459" cy="789964"/>
          </a:xfrm>
        </p:spPr>
        <p:txBody>
          <a:bodyPr/>
          <a:lstStyle/>
          <a:p>
            <a:r>
              <a:rPr lang="en-US" dirty="0"/>
              <a:t>Do you have some part of your code or some function that you use often in multiple projects?</a:t>
            </a:r>
          </a:p>
        </p:txBody>
      </p:sp>
      <p:sp>
        <p:nvSpPr>
          <p:cNvPr id="4" name="Zástupný text 2">
            <a:extLst>
              <a:ext uri="{FF2B5EF4-FFF2-40B4-BE49-F238E27FC236}">
                <a16:creationId xmlns:a16="http://schemas.microsoft.com/office/drawing/2014/main" id="{572CEDF4-1B21-491D-A118-66F82DB4E9C6}"/>
              </a:ext>
            </a:extLst>
          </p:cNvPr>
          <p:cNvSpPr txBox="1">
            <a:spLocks/>
          </p:cNvSpPr>
          <p:nvPr/>
        </p:nvSpPr>
        <p:spPr>
          <a:xfrm>
            <a:off x="1292412" y="2555142"/>
            <a:ext cx="9904459" cy="924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Good news, you don’t have to write the same code every time when you need it</a:t>
            </a:r>
            <a:r>
              <a:rPr lang="cs-CZ" dirty="0"/>
              <a:t>, </a:t>
            </a:r>
            <a:r>
              <a:rPr lang="en-US" dirty="0"/>
              <a:t>just</a:t>
            </a:r>
            <a:r>
              <a:rPr lang="cs-CZ" dirty="0"/>
              <a:t> </a:t>
            </a:r>
            <a:r>
              <a:rPr lang="en-US" dirty="0"/>
              <a:t>use</a:t>
            </a:r>
            <a:r>
              <a:rPr lang="cs-CZ" dirty="0"/>
              <a:t> </a:t>
            </a:r>
            <a:r>
              <a:rPr lang="en-US" b="1" dirty="0"/>
              <a:t>Toolbox</a:t>
            </a:r>
            <a:r>
              <a:rPr lang="cs-CZ" dirty="0"/>
              <a:t>. </a:t>
            </a:r>
            <a:r>
              <a:rPr lang="en-US" dirty="0"/>
              <a:t>If you don’t see this</a:t>
            </a:r>
            <a:r>
              <a:rPr lang="en-GB" dirty="0"/>
              <a:t> </a:t>
            </a:r>
            <a:r>
              <a:rPr lang="en-US" dirty="0"/>
              <a:t>bookmark</a:t>
            </a:r>
            <a:r>
              <a:rPr lang="en-GB" dirty="0"/>
              <a:t> </a:t>
            </a:r>
            <a:r>
              <a:rPr lang="en-US" dirty="0"/>
              <a:t>in</a:t>
            </a:r>
            <a:r>
              <a:rPr lang="en-GB" dirty="0"/>
              <a:t> </a:t>
            </a:r>
            <a:r>
              <a:rPr lang="en-US" dirty="0"/>
              <a:t>your</a:t>
            </a:r>
            <a:r>
              <a:rPr lang="en-GB" dirty="0"/>
              <a:t> </a:t>
            </a:r>
            <a:r>
              <a:rPr lang="en-US" dirty="0"/>
              <a:t>Visual</a:t>
            </a:r>
            <a:r>
              <a:rPr lang="en-GB" dirty="0"/>
              <a:t> </a:t>
            </a:r>
            <a:r>
              <a:rPr lang="en-US" dirty="0"/>
              <a:t>Studio</a:t>
            </a:r>
            <a:r>
              <a:rPr lang="en-GB" dirty="0"/>
              <a:t> </a:t>
            </a:r>
            <a:r>
              <a:rPr lang="en-US" dirty="0"/>
              <a:t>press</a:t>
            </a:r>
            <a:r>
              <a:rPr lang="en-GB" dirty="0"/>
              <a:t> </a:t>
            </a:r>
            <a:r>
              <a:rPr lang="en-US" b="1" dirty="0"/>
              <a:t>Ctrl</a:t>
            </a:r>
            <a:r>
              <a:rPr lang="en-GB" b="1" dirty="0"/>
              <a:t> + </a:t>
            </a:r>
            <a:r>
              <a:rPr lang="en-US" b="1" dirty="0"/>
              <a:t>Alt</a:t>
            </a:r>
            <a:r>
              <a:rPr lang="en-GB" b="1" dirty="0"/>
              <a:t> + X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5" name="Zástupný text 2">
            <a:extLst>
              <a:ext uri="{FF2B5EF4-FFF2-40B4-BE49-F238E27FC236}">
                <a16:creationId xmlns:a16="http://schemas.microsoft.com/office/drawing/2014/main" id="{C1FA7541-76F8-4163-BC42-859D21EEAA08}"/>
              </a:ext>
            </a:extLst>
          </p:cNvPr>
          <p:cNvSpPr txBox="1">
            <a:spLocks/>
          </p:cNvSpPr>
          <p:nvPr/>
        </p:nvSpPr>
        <p:spPr>
          <a:xfrm>
            <a:off x="1292411" y="3479331"/>
            <a:ext cx="9904459" cy="1371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Now just select some code and drag it into the Toolbox and that’s it you have code ready to go at anytime. 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110A1CA3-172E-4F61-9511-3C8CEE95171E}"/>
              </a:ext>
            </a:extLst>
          </p:cNvPr>
          <p:cNvSpPr txBox="1"/>
          <p:nvPr/>
        </p:nvSpPr>
        <p:spPr>
          <a:xfrm>
            <a:off x="4914900" y="5215048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hlinkClick r:id="rId2"/>
              </a:rPr>
              <a:t>Detailed instructions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032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0BB88F3-E92B-451F-B0FE-75653CF3C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27682"/>
          </a:xfrm>
        </p:spPr>
        <p:txBody>
          <a:bodyPr/>
          <a:lstStyle/>
          <a:p>
            <a:pPr algn="ctr"/>
            <a:r>
              <a:rPr lang="en-US" cap="none" dirty="0"/>
              <a:t>Cleanup your code</a:t>
            </a:r>
            <a:endParaRPr lang="en-US" dirty="0"/>
          </a:p>
        </p:txBody>
      </p:sp>
      <p:pic>
        <p:nvPicPr>
          <p:cNvPr id="4" name="CleanCode">
            <a:hlinkClick r:id="" action="ppaction://media"/>
            <a:extLst>
              <a:ext uri="{FF2B5EF4-FFF2-40B4-BE49-F238E27FC236}">
                <a16:creationId xmlns:a16="http://schemas.microsoft.com/office/drawing/2014/main" id="{6E4629C8-DBA7-4234-8DB6-A6CC9E316FA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21088" y="1346200"/>
            <a:ext cx="4945062" cy="4445000"/>
          </a:xfrm>
        </p:spPr>
      </p:pic>
    </p:spTree>
    <p:extLst>
      <p:ext uri="{BB962C8B-B14F-4D97-AF65-F5344CB8AC3E}">
        <p14:creationId xmlns:p14="http://schemas.microsoft.com/office/powerpoint/2010/main" val="1447631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3E868E-E5D4-469A-8FD8-DB0BC6E82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782443"/>
          </a:xfrm>
        </p:spPr>
        <p:txBody>
          <a:bodyPr>
            <a:normAutofit/>
          </a:bodyPr>
          <a:lstStyle/>
          <a:p>
            <a:pPr algn="ctr"/>
            <a:r>
              <a:rPr lang="en-US" cap="none" dirty="0"/>
              <a:t>Few keyboard shortcuts</a:t>
            </a:r>
            <a:endParaRPr lang="en-US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DBE710B-2F94-4538-BE63-964DBF152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00961"/>
            <a:ext cx="9905999" cy="501677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Ctrl + Q </a:t>
            </a:r>
            <a:r>
              <a:rPr lang="en-US" dirty="0">
                <a:latin typeface="Abadi" panose="020B0604020202020204" pitchFamily="34" charset="0"/>
              </a:rPr>
              <a:t>→ </a:t>
            </a:r>
            <a:r>
              <a:rPr lang="en-US" dirty="0"/>
              <a:t>find everything you need in Visual Studio (setting, projects, …)</a:t>
            </a:r>
          </a:p>
          <a:p>
            <a:r>
              <a:rPr lang="en-US" b="1" dirty="0"/>
              <a:t>Ctrl + R,R </a:t>
            </a:r>
            <a:r>
              <a:rPr lang="en-US" dirty="0">
                <a:latin typeface="Abadi" panose="020B0604020202020204" pitchFamily="34" charset="0"/>
              </a:rPr>
              <a:t>→ </a:t>
            </a:r>
            <a:r>
              <a:rPr lang="en-US" dirty="0"/>
              <a:t>rename all the references to the variable</a:t>
            </a:r>
            <a:endParaRPr lang="en-US" b="1" dirty="0"/>
          </a:p>
          <a:p>
            <a:r>
              <a:rPr lang="en-US" b="1" dirty="0"/>
              <a:t>Ctrl + E,V</a:t>
            </a:r>
            <a:r>
              <a:rPr lang="en-US" dirty="0"/>
              <a:t> </a:t>
            </a:r>
            <a:r>
              <a:rPr lang="en-US" dirty="0">
                <a:latin typeface="Abadi" panose="020B0604020202020204" pitchFamily="34" charset="0"/>
              </a:rPr>
              <a:t>→ </a:t>
            </a:r>
            <a:r>
              <a:rPr lang="en-US" dirty="0"/>
              <a:t>duplicate line of code</a:t>
            </a:r>
          </a:p>
          <a:p>
            <a:r>
              <a:rPr lang="en-US" b="1" dirty="0"/>
              <a:t>Ctrl + K,C</a:t>
            </a:r>
            <a:r>
              <a:rPr lang="en-US" dirty="0"/>
              <a:t> </a:t>
            </a:r>
            <a:r>
              <a:rPr lang="en-US" dirty="0">
                <a:latin typeface="Abadi" panose="020B0604020104020204" pitchFamily="34" charset="0"/>
              </a:rPr>
              <a:t>→ </a:t>
            </a:r>
            <a:r>
              <a:rPr lang="en-US" dirty="0"/>
              <a:t>comment selected line</a:t>
            </a:r>
          </a:p>
          <a:p>
            <a:r>
              <a:rPr lang="en-US" b="1" dirty="0"/>
              <a:t>Ctrl + K,U</a:t>
            </a:r>
            <a:r>
              <a:rPr lang="en-US" dirty="0"/>
              <a:t> </a:t>
            </a:r>
            <a:r>
              <a:rPr lang="en-US" dirty="0">
                <a:latin typeface="Abadi" panose="020B0604020104020204" pitchFamily="34" charset="0"/>
              </a:rPr>
              <a:t>→</a:t>
            </a:r>
            <a:r>
              <a:rPr lang="en-US" dirty="0"/>
              <a:t> uncomment selected line</a:t>
            </a:r>
          </a:p>
          <a:p>
            <a:r>
              <a:rPr lang="en-US" b="1" dirty="0"/>
              <a:t>Shift + Alt + = </a:t>
            </a:r>
            <a:r>
              <a:rPr lang="en-US" dirty="0">
                <a:latin typeface="Abadi" panose="020B0604020104020204" pitchFamily="34" charset="0"/>
              </a:rPr>
              <a:t>→</a:t>
            </a:r>
            <a:r>
              <a:rPr lang="en-US" dirty="0"/>
              <a:t> expand selection</a:t>
            </a:r>
          </a:p>
          <a:p>
            <a:r>
              <a:rPr lang="en-US" b="1" dirty="0"/>
              <a:t>Shift + Alt + -</a:t>
            </a:r>
            <a:r>
              <a:rPr lang="en-US" dirty="0"/>
              <a:t> </a:t>
            </a:r>
            <a:r>
              <a:rPr lang="en-US" dirty="0">
                <a:latin typeface="Abadi" panose="020B0604020104020204" pitchFamily="34" charset="0"/>
              </a:rPr>
              <a:t>→</a:t>
            </a:r>
            <a:r>
              <a:rPr lang="en-US" dirty="0"/>
              <a:t> contract selection</a:t>
            </a:r>
          </a:p>
          <a:p>
            <a:r>
              <a:rPr lang="en-US" b="1" dirty="0"/>
              <a:t>Alt + Enter</a:t>
            </a:r>
            <a:r>
              <a:rPr lang="en-US" dirty="0"/>
              <a:t> or </a:t>
            </a:r>
            <a:r>
              <a:rPr lang="en-US" b="1" dirty="0"/>
              <a:t>Ctrl + .</a:t>
            </a:r>
            <a:r>
              <a:rPr lang="en-US" dirty="0"/>
              <a:t> </a:t>
            </a:r>
            <a:r>
              <a:rPr lang="en-US" dirty="0">
                <a:latin typeface="Abadi" panose="020B0604020104020204" pitchFamily="34" charset="0"/>
              </a:rPr>
              <a:t>→</a:t>
            </a:r>
            <a:r>
              <a:rPr lang="en-US" dirty="0"/>
              <a:t> fixed code errors inline</a:t>
            </a:r>
          </a:p>
          <a:p>
            <a:r>
              <a:rPr lang="en-US" b="1" dirty="0"/>
              <a:t>Shift + Alt + Enter</a:t>
            </a:r>
            <a:r>
              <a:rPr lang="en-US" dirty="0"/>
              <a:t> </a:t>
            </a:r>
            <a:r>
              <a:rPr lang="en-US" dirty="0">
                <a:latin typeface="Abadi" panose="020B0604020104020204" pitchFamily="34" charset="0"/>
              </a:rPr>
              <a:t>→</a:t>
            </a:r>
            <a:r>
              <a:rPr lang="en-US" dirty="0"/>
              <a:t> full screen view (on, off)</a:t>
            </a:r>
            <a:endParaRPr lang="en-US" b="1" dirty="0"/>
          </a:p>
          <a:p>
            <a:r>
              <a:rPr lang="en-US" b="1" dirty="0"/>
              <a:t>Ctrl + M,M</a:t>
            </a:r>
            <a:r>
              <a:rPr lang="en-US" dirty="0"/>
              <a:t> </a:t>
            </a:r>
            <a:r>
              <a:rPr lang="en-US" dirty="0">
                <a:latin typeface="Abadi" panose="020B0604020104020204" pitchFamily="34" charset="0"/>
              </a:rPr>
              <a:t>→</a:t>
            </a:r>
            <a:r>
              <a:rPr lang="en-US" dirty="0"/>
              <a:t> collapse or expand block of code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43437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2B73E2B-2C0C-467D-AD27-7A535A83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1113" y="2574318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25937632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bvod">
  <a:themeElements>
    <a:clrScheme name="Vlastní 2">
      <a:dk1>
        <a:sysClr val="windowText" lastClr="000000"/>
      </a:dk1>
      <a:lt1>
        <a:srgbClr val="000000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bvod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bvod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TM04033919[[fn=Obvod]]</Template>
  <TotalTime>1000</TotalTime>
  <Words>640</Words>
  <Application>Microsoft Office PowerPoint</Application>
  <PresentationFormat>Širokoúhlá obrazovka</PresentationFormat>
  <Paragraphs>49</Paragraphs>
  <Slides>9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5" baseType="lpstr">
      <vt:lpstr>Abadi</vt:lpstr>
      <vt:lpstr>Arial</vt:lpstr>
      <vt:lpstr>Tw Cen MT</vt:lpstr>
      <vt:lpstr>Wingdings</vt:lpstr>
      <vt:lpstr>Wingdings 3</vt:lpstr>
      <vt:lpstr>Obvod</vt:lpstr>
      <vt:lpstr>Visual Studio 2019 Tips &amp; Tricks</vt:lpstr>
      <vt:lpstr>Introduction</vt:lpstr>
      <vt:lpstr>You can run your program by pressing F5 button instead mouse click on this     or you can press Ctrl + F5 (this disable debugger). </vt:lpstr>
      <vt:lpstr>Code snippets</vt:lpstr>
      <vt:lpstr>Bookmarks</vt:lpstr>
      <vt:lpstr>Toolbox</vt:lpstr>
      <vt:lpstr>Cleanup your code</vt:lpstr>
      <vt:lpstr>Few keyboard shortcuts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Studio 2019 Tips &amp; Tricks</dc:title>
  <dc:creator>K T</dc:creator>
  <cp:lastModifiedBy>K T</cp:lastModifiedBy>
  <cp:revision>40</cp:revision>
  <dcterms:created xsi:type="dcterms:W3CDTF">2019-12-28T12:10:59Z</dcterms:created>
  <dcterms:modified xsi:type="dcterms:W3CDTF">2020-01-05T20:40:27Z</dcterms:modified>
</cp:coreProperties>
</file>

<file path=docProps/thumbnail.jpeg>
</file>